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10" r:id="rId4"/>
    <p:sldId id="306" r:id="rId5"/>
    <p:sldId id="307" r:id="rId6"/>
    <p:sldId id="308" r:id="rId7"/>
    <p:sldId id="309" r:id="rId8"/>
    <p:sldId id="30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/>
    <p:restoredTop sz="94633"/>
  </p:normalViewPr>
  <p:slideViewPr>
    <p:cSldViewPr snapToGrid="0" snapToObjects="1">
      <p:cViewPr varScale="1">
        <p:scale>
          <a:sx n="121" d="100"/>
          <a:sy n="121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B6BCE-306B-264A-9588-389D382CC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BUILDOTS UPDATE </a:t>
            </a:r>
            <a:r>
              <a:rPr lang="fr-FR"/>
              <a:t>: 23/01/2020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EEAD4F-E2C0-0643-92C7-2D7E45264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17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E0E34-35F7-7E4C-923C-05EC8BE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 dirty="0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3813B-D2FA-AD4C-884E-B20B0B95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Stabilization</a:t>
            </a:r>
            <a:r>
              <a:rPr lang="fr-FR" dirty="0"/>
              <a:t> for 5K and 5.7K </a:t>
            </a:r>
            <a:r>
              <a:rPr lang="fr-FR" dirty="0" err="1"/>
              <a:t>recordings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4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E0E34-35F7-7E4C-923C-05EC8BE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GENERALS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3813B-D2FA-AD4C-884E-B20B0B95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As </a:t>
            </a:r>
            <a:r>
              <a:rPr lang="fr-FR" dirty="0" err="1"/>
              <a:t>stabilization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by </a:t>
            </a:r>
            <a:r>
              <a:rPr lang="fr-FR" dirty="0" err="1"/>
              <a:t>Garmin</a:t>
            </a:r>
            <a:r>
              <a:rPr lang="fr-FR" dirty="0"/>
              <a:t> VIRB 360 for </a:t>
            </a:r>
            <a:r>
              <a:rPr lang="fr-FR" dirty="0" err="1"/>
              <a:t>resolution</a:t>
            </a:r>
            <a:r>
              <a:rPr lang="fr-FR" dirty="0"/>
              <a:t> </a:t>
            </a:r>
            <a:r>
              <a:rPr lang="fr-FR" dirty="0" err="1"/>
              <a:t>bigger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4K, the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 on 5K and 5.7K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performed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stabilization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showing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image </a:t>
            </a:r>
            <a:r>
              <a:rPr lang="fr-FR" dirty="0" err="1"/>
              <a:t>stabilization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stabilization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post </a:t>
            </a:r>
            <a:r>
              <a:rPr lang="fr-FR" dirty="0" err="1"/>
              <a:t>recording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high end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editing</a:t>
            </a:r>
            <a:r>
              <a:rPr lang="fr-FR" dirty="0"/>
              <a:t> software.</a:t>
            </a:r>
          </a:p>
          <a:p>
            <a:r>
              <a:rPr lang="fr-FR" dirty="0"/>
              <a:t>G-</a:t>
            </a:r>
            <a:r>
              <a:rPr lang="fr-FR" dirty="0" err="1"/>
              <a:t>Metrix</a:t>
            </a:r>
            <a:r>
              <a:rPr lang="fr-FR" dirty="0"/>
              <a:t> </a:t>
            </a:r>
            <a:r>
              <a:rPr lang="fr-FR" dirty="0" err="1"/>
              <a:t>necessary</a:t>
            </a:r>
            <a:r>
              <a:rPr lang="fr-FR" dirty="0"/>
              <a:t> to use the </a:t>
            </a:r>
            <a:r>
              <a:rPr lang="fr-FR" dirty="0" err="1"/>
              <a:t>Garmin</a:t>
            </a:r>
            <a:r>
              <a:rPr lang="fr-FR" dirty="0"/>
              <a:t> VIRB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stabilization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78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74825"/>
              </p:ext>
            </p:extLst>
          </p:nvPr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335F526B-AAFE-BE4C-A377-A069A2BB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299" y="2858124"/>
            <a:ext cx="1784977" cy="17171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8A36FC-9728-EE4C-BFD4-98483DAE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31" y="2858124"/>
            <a:ext cx="1513488" cy="18627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025FB3-F505-1146-8E8E-F13B4DCC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511" y="2858124"/>
            <a:ext cx="1639509" cy="18182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004D02-F214-924A-A23B-53F2784B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51" y="2858124"/>
            <a:ext cx="1602849" cy="18182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443D56-EC60-9C4D-8B0C-2A2EFDDA6B05}"/>
              </a:ext>
            </a:extLst>
          </p:cNvPr>
          <p:cNvSpPr txBox="1"/>
          <p:nvPr/>
        </p:nvSpPr>
        <p:spPr>
          <a:xfrm rot="16200000">
            <a:off x="-415521" y="5476346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7" name="Image 6" descr="Une image contenant skiant&#10;&#10;Description générée automatiquement">
            <a:extLst>
              <a:ext uri="{FF2B5EF4-FFF2-40B4-BE49-F238E27FC236}">
                <a16:creationId xmlns:a16="http://schemas.microsoft.com/office/drawing/2014/main" id="{8AD25475-15E7-B644-BE59-14BDF84DF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277" y="4950371"/>
            <a:ext cx="2123019" cy="1717148"/>
          </a:xfrm>
          <a:prstGeom prst="rect">
            <a:avLst/>
          </a:prstGeom>
        </p:spPr>
      </p:pic>
      <p:pic>
        <p:nvPicPr>
          <p:cNvPr id="14" name="Image 13" descr="Une image contenant eau, homme, équitation, surf&#10;&#10;Description générée automatiquement">
            <a:extLst>
              <a:ext uri="{FF2B5EF4-FFF2-40B4-BE49-F238E27FC236}">
                <a16:creationId xmlns:a16="http://schemas.microsoft.com/office/drawing/2014/main" id="{CDBFA131-C160-3F48-9FA6-BBFC50E57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7032" y="4847849"/>
            <a:ext cx="1836466" cy="1717148"/>
          </a:xfrm>
          <a:prstGeom prst="rect">
            <a:avLst/>
          </a:prstGeom>
        </p:spPr>
      </p:pic>
      <p:pic>
        <p:nvPicPr>
          <p:cNvPr id="16" name="Image 15" descr="Une image contenant extérieur, jeu, signe, eau&#10;&#10;Description générée automatiquement">
            <a:extLst>
              <a:ext uri="{FF2B5EF4-FFF2-40B4-BE49-F238E27FC236}">
                <a16:creationId xmlns:a16="http://schemas.microsoft.com/office/drawing/2014/main" id="{83C6C278-828D-1D49-AC0F-4574D30E9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453" y="4847849"/>
            <a:ext cx="1706647" cy="1819670"/>
          </a:xfrm>
          <a:prstGeom prst="rect">
            <a:avLst/>
          </a:prstGeom>
        </p:spPr>
      </p:pic>
      <p:pic>
        <p:nvPicPr>
          <p:cNvPr id="18" name="Image 17" descr="Une image contenant eau, extérieur, jeu, homme&#10;&#10;Description générée automatiquement">
            <a:extLst>
              <a:ext uri="{FF2B5EF4-FFF2-40B4-BE49-F238E27FC236}">
                <a16:creationId xmlns:a16="http://schemas.microsoft.com/office/drawing/2014/main" id="{ABBD9758-5227-6546-AC96-C6EDBE99A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9150" y="4847849"/>
            <a:ext cx="1725819" cy="18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5.7K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5E8C7C3-5345-D445-9155-9FAE5991A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281821"/>
              </p:ext>
            </p:extLst>
          </p:nvPr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68C83D08-B50E-2E4E-B07E-DE7D6CCD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28" y="2820602"/>
            <a:ext cx="2059597" cy="18728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78ADE19-E42E-9E4F-B46D-033478AE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00" y="2820602"/>
            <a:ext cx="1902906" cy="191347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10FA03-1CB3-1045-93E2-1ED7E47A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07" y="2820602"/>
            <a:ext cx="1910860" cy="18728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166632-D932-F441-9F4F-B7D3FA890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5" y="2820602"/>
            <a:ext cx="2081521" cy="187286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B71037A-8C19-9144-BE13-32712CF76F9C}"/>
              </a:ext>
            </a:extLst>
          </p:cNvPr>
          <p:cNvSpPr txBox="1"/>
          <p:nvPr/>
        </p:nvSpPr>
        <p:spPr>
          <a:xfrm rot="16200000">
            <a:off x="-415520" y="5560429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5" name="Image 4" descr="Une image contenant volant, cerf-volant, rouge, table&#10;&#10;Description générée automatiquement">
            <a:extLst>
              <a:ext uri="{FF2B5EF4-FFF2-40B4-BE49-F238E27FC236}">
                <a16:creationId xmlns:a16="http://schemas.microsoft.com/office/drawing/2014/main" id="{24ADE35B-C1D9-9648-A32E-99B6FCC0C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974" y="4856318"/>
            <a:ext cx="1845703" cy="1777554"/>
          </a:xfrm>
          <a:prstGeom prst="rect">
            <a:avLst/>
          </a:prstGeom>
        </p:spPr>
      </p:pic>
      <p:pic>
        <p:nvPicPr>
          <p:cNvPr id="14" name="Image 13" descr="Une image contenant graffiti&#10;&#10;Description générée automatiquement">
            <a:extLst>
              <a:ext uri="{FF2B5EF4-FFF2-40B4-BE49-F238E27FC236}">
                <a16:creationId xmlns:a16="http://schemas.microsoft.com/office/drawing/2014/main" id="{59D212BA-C28E-5F48-A6A0-C02BA8D6E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731" y="4846828"/>
            <a:ext cx="1963443" cy="1777555"/>
          </a:xfrm>
          <a:prstGeom prst="rect">
            <a:avLst/>
          </a:prstGeom>
        </p:spPr>
      </p:pic>
      <p:pic>
        <p:nvPicPr>
          <p:cNvPr id="16" name="Image 15" descr="Une image contenant extérieur, eau, air, homme&#10;&#10;Description générée automatiquement">
            <a:extLst>
              <a:ext uri="{FF2B5EF4-FFF2-40B4-BE49-F238E27FC236}">
                <a16:creationId xmlns:a16="http://schemas.microsoft.com/office/drawing/2014/main" id="{839354D1-8F7D-7647-A77B-D318C70541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8507" y="4835157"/>
            <a:ext cx="1916970" cy="1777554"/>
          </a:xfrm>
          <a:prstGeom prst="rect">
            <a:avLst/>
          </a:prstGeom>
        </p:spPr>
      </p:pic>
      <p:pic>
        <p:nvPicPr>
          <p:cNvPr id="18" name="Image 17" descr="Une image contenant extérieur, sport, jeu, basket-ball&#10;&#10;Description générée automatiquement">
            <a:extLst>
              <a:ext uri="{FF2B5EF4-FFF2-40B4-BE49-F238E27FC236}">
                <a16:creationId xmlns:a16="http://schemas.microsoft.com/office/drawing/2014/main" id="{80D34602-B6C7-8842-97A9-F20CAF7D3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856" y="4856318"/>
            <a:ext cx="1570643" cy="17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8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20 FPS 5K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17682E42-90EA-5446-B0C7-512CAC19A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227379"/>
              </p:ext>
            </p:extLst>
          </p:nvPr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A9FE9E29-8534-9B46-8B69-C5D49032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734" y="2799676"/>
            <a:ext cx="2121264" cy="18765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9D387A-7879-3E4D-833F-AECBA282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131" y="2799676"/>
            <a:ext cx="1626303" cy="18765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16D866-F75D-344A-8013-FBB7FD554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986" y="2799676"/>
            <a:ext cx="1703007" cy="18765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3DD5A1-156D-644E-AC4D-07CF1DA42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198" y="2799676"/>
            <a:ext cx="1516877" cy="190818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FAB4433-DD03-5443-9BB3-42A39377FC4E}"/>
              </a:ext>
            </a:extLst>
          </p:cNvPr>
          <p:cNvSpPr txBox="1"/>
          <p:nvPr/>
        </p:nvSpPr>
        <p:spPr>
          <a:xfrm rot="16200000">
            <a:off x="-415520" y="5560429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</p:spTree>
    <p:extLst>
      <p:ext uri="{BB962C8B-B14F-4D97-AF65-F5344CB8AC3E}">
        <p14:creationId xmlns:p14="http://schemas.microsoft.com/office/powerpoint/2010/main" val="92454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20 FPS 5.7K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60957E2-5381-3C47-8F8F-E79FC0699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869752"/>
              </p:ext>
            </p:extLst>
          </p:nvPr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B9C54A52-F991-8249-813B-4A9BCA14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040" y="2808889"/>
            <a:ext cx="1887713" cy="18156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230AC7-53C5-494A-898F-586A4594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88" y="2808889"/>
            <a:ext cx="2422588" cy="184897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54B8DB-C00A-F54B-BA6F-A49BC360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839" y="2815787"/>
            <a:ext cx="2544575" cy="18489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44CA17D-EACF-644F-9FCF-3B973BF4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86" y="2808889"/>
            <a:ext cx="2336679" cy="18489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8A1A8DA-1DB1-C44E-B041-464107974F21}"/>
              </a:ext>
            </a:extLst>
          </p:cNvPr>
          <p:cNvSpPr txBox="1"/>
          <p:nvPr/>
        </p:nvSpPr>
        <p:spPr>
          <a:xfrm rot="16200000">
            <a:off x="-415520" y="5560429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</p:spTree>
    <p:extLst>
      <p:ext uri="{BB962C8B-B14F-4D97-AF65-F5344CB8AC3E}">
        <p14:creationId xmlns:p14="http://schemas.microsoft.com/office/powerpoint/2010/main" val="121268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BCD8D-FF84-0D4E-A64A-9F52AD8BCE89}"/>
              </a:ext>
            </a:extLst>
          </p:cNvPr>
          <p:cNvSpPr txBox="1">
            <a:spLocks/>
          </p:cNvSpPr>
          <p:nvPr/>
        </p:nvSpPr>
        <p:spPr>
          <a:xfrm rot="16200000">
            <a:off x="3925261" y="-1129510"/>
            <a:ext cx="3930869" cy="109826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eaVert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			 </a:t>
            </a:r>
          </a:p>
          <a:p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73630D3-B084-6A48-AB3D-FDA79417D181}"/>
              </a:ext>
            </a:extLst>
          </p:cNvPr>
          <p:cNvSpPr txBox="1">
            <a:spLocks/>
          </p:cNvSpPr>
          <p:nvPr/>
        </p:nvSpPr>
        <p:spPr>
          <a:xfrm rot="16200000">
            <a:off x="4393324" y="-1439919"/>
            <a:ext cx="3520965" cy="115088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eaVert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Stabilization</a:t>
            </a:r>
            <a:r>
              <a:rPr lang="fr-FR" dirty="0"/>
              <a:t> has </a:t>
            </a:r>
            <a:r>
              <a:rPr lang="fr-FR" dirty="0" err="1"/>
              <a:t>modified</a:t>
            </a:r>
            <a:r>
              <a:rPr lang="fr-FR" dirty="0"/>
              <a:t> the </a:t>
            </a:r>
            <a:r>
              <a:rPr lang="fr-FR" dirty="0" err="1"/>
              <a:t>video</a:t>
            </a:r>
            <a:r>
              <a:rPr lang="fr-FR" dirty="0"/>
              <a:t> in </a:t>
            </a:r>
            <a:r>
              <a:rPr lang="fr-FR" dirty="0" err="1"/>
              <a:t>both</a:t>
            </a:r>
            <a:r>
              <a:rPr lang="fr-FR" dirty="0"/>
              <a:t> frame size and FPS. </a:t>
            </a:r>
            <a:br>
              <a:rPr lang="fr-FR" dirty="0"/>
            </a:br>
            <a:endParaRPr lang="fr-FR" dirty="0"/>
          </a:p>
          <a:p>
            <a:r>
              <a:rPr lang="fr-FR" dirty="0"/>
              <a:t>Test the </a:t>
            </a:r>
            <a:r>
              <a:rPr lang="fr-FR" dirty="0" err="1"/>
              <a:t>Garmin</a:t>
            </a:r>
            <a:r>
              <a:rPr lang="fr-FR" dirty="0"/>
              <a:t> VIRB </a:t>
            </a:r>
            <a:r>
              <a:rPr lang="fr-FR" dirty="0" err="1"/>
              <a:t>edit</a:t>
            </a:r>
            <a:r>
              <a:rPr lang="fr-FR" dirty="0"/>
              <a:t> for </a:t>
            </a:r>
            <a:r>
              <a:rPr lang="fr-FR" dirty="0" err="1"/>
              <a:t>stabilization</a:t>
            </a:r>
            <a:r>
              <a:rPr lang="fr-FR" dirty="0"/>
              <a:t>, as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made </a:t>
            </a:r>
            <a:r>
              <a:rPr lang="fr-FR" dirty="0" err="1"/>
              <a:t>specificaly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camera </a:t>
            </a:r>
            <a:br>
              <a:rPr lang="fr-FR" dirty="0"/>
            </a:br>
            <a:endParaRPr lang="fr-FR" dirty="0"/>
          </a:p>
          <a:p>
            <a:r>
              <a:rPr lang="fr-FR" dirty="0"/>
              <a:t>Multiple </a:t>
            </a:r>
            <a:r>
              <a:rPr lang="fr-FR"/>
              <a:t>room test</a:t>
            </a:r>
            <a:br>
              <a:rPr lang="fr-FR"/>
            </a:br>
            <a:endParaRPr lang="fr-FR" dirty="0"/>
          </a:p>
          <a:p>
            <a:r>
              <a:rPr lang="fr-FR" dirty="0" err="1"/>
              <a:t>Lowering</a:t>
            </a:r>
            <a:r>
              <a:rPr lang="fr-FR" dirty="0"/>
              <a:t> to 0-10 FPS test</a:t>
            </a:r>
          </a:p>
        </p:txBody>
      </p:sp>
    </p:spTree>
    <p:extLst>
      <p:ext uri="{BB962C8B-B14F-4D97-AF65-F5344CB8AC3E}">
        <p14:creationId xmlns:p14="http://schemas.microsoft.com/office/powerpoint/2010/main" val="2635629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205</Words>
  <Application>Microsoft Macintosh PowerPoint</Application>
  <PresentationFormat>Grand écran</PresentationFormat>
  <Paragraphs>49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Century Gothic</vt:lpstr>
      <vt:lpstr>Wingdings 2</vt:lpstr>
      <vt:lpstr>Concis</vt:lpstr>
      <vt:lpstr>BUILDOTS UPDATE : 23/01/2020</vt:lpstr>
      <vt:lpstr>SUMMARY</vt:lpstr>
      <vt:lpstr>GENERALS</vt:lpstr>
      <vt:lpstr>10 FPS 5K</vt:lpstr>
      <vt:lpstr>10 FPS 5.7K</vt:lpstr>
      <vt:lpstr>20 FPS 5K</vt:lpstr>
      <vt:lpstr>20 FPS 5.7K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BUILDOTS UPDATE : 05/01/2020</dc:title>
  <dc:creator>Patrick Marciano</dc:creator>
  <cp:lastModifiedBy>Patrick Marciano</cp:lastModifiedBy>
  <cp:revision>20</cp:revision>
  <dcterms:created xsi:type="dcterms:W3CDTF">2020-01-07T00:02:55Z</dcterms:created>
  <dcterms:modified xsi:type="dcterms:W3CDTF">2020-01-29T07:41:02Z</dcterms:modified>
</cp:coreProperties>
</file>